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772733" y="218941"/>
            <a:ext cx="10895526" cy="64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2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7" y="2505274"/>
            <a:ext cx="3564835" cy="401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F:\гранд\фото для сайта\семейное чте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886" y="412124"/>
            <a:ext cx="4926263" cy="294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гранд\фото для сайта\маслениц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562" y="3451539"/>
            <a:ext cx="4459484" cy="306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403" y="231819"/>
            <a:ext cx="2367858" cy="122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90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9</cp:revision>
  <dcterms:created xsi:type="dcterms:W3CDTF">2021-08-03T12:40:49Z</dcterms:created>
  <dcterms:modified xsi:type="dcterms:W3CDTF">2021-08-04T08:15:28Z</dcterms:modified>
</cp:coreProperties>
</file>